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" name="Google Shape;1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こちらのファイルを複製してご使用ください。/  Please copy and use this file.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273739c6d68_0_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Google Shape;24;g273739c6d6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記入例  /  Entry example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rtSticker_Certificate_of_Authenticity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0"/>
            <a:ext cx="7559999" cy="1069835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/>
        </p:nvSpPr>
        <p:spPr>
          <a:xfrm>
            <a:off x="1152000" y="3162300"/>
            <a:ext cx="5960100" cy="1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Please enter your name  /  名前を入力</a:t>
            </a:r>
            <a:r>
              <a:rPr lang="ja" sz="1100">
                <a:solidFill>
                  <a:schemeClr val="dk1"/>
                </a:solidFill>
              </a:rPr>
              <a:t>してください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1152000" y="3460750"/>
            <a:ext cx="5960100" cy="1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Please enter the title of the work  /  作品名を入力してください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1152000" y="3759200"/>
            <a:ext cx="5960100" cy="1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Please enter the year of production  /  制作年を入力してください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9" name="Google Shape;19;p3"/>
          <p:cNvSpPr txBox="1"/>
          <p:nvPr/>
        </p:nvSpPr>
        <p:spPr>
          <a:xfrm>
            <a:off x="1152000" y="4057650"/>
            <a:ext cx="5960100" cy="1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000 × </a:t>
            </a:r>
            <a:r>
              <a:rPr lang="ja" sz="1100">
                <a:solidFill>
                  <a:schemeClr val="dk1"/>
                </a:solidFill>
              </a:rPr>
              <a:t>000 × 000 cm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20" name="Google Shape;20;p3"/>
          <p:cNvSpPr txBox="1"/>
          <p:nvPr/>
        </p:nvSpPr>
        <p:spPr>
          <a:xfrm>
            <a:off x="1152000" y="4368825"/>
            <a:ext cx="5960100" cy="1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Please enter the material  /  素材を入力してください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21" name="Google Shape;21;p3"/>
          <p:cNvSpPr txBox="1"/>
          <p:nvPr/>
        </p:nvSpPr>
        <p:spPr>
          <a:xfrm>
            <a:off x="1152000" y="4680000"/>
            <a:ext cx="5960100" cy="1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Please enter edition  /  エディションを入力してください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59999" cy="1069835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/>
        </p:nvSpPr>
        <p:spPr>
          <a:xfrm>
            <a:off x="6045750" y="383650"/>
            <a:ext cx="1203900" cy="423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600">
                <a:solidFill>
                  <a:srgbClr val="FF0000"/>
                </a:solidFill>
              </a:rPr>
              <a:t>SAMPLE</a:t>
            </a:r>
            <a:endParaRPr b="1" sz="1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