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9" r:id="rId4"/>
  </p:sldMasterIdLst>
  <p:notesMasterIdLst>
    <p:notesMasterId r:id="rId5"/>
  </p:notesMasterIdLst>
  <p:sldIdLst>
    <p:sldId id="256" r:id="rId6"/>
    <p:sldId id="257" r:id="rId7"/>
  </p:sldIdLst>
  <p:sldSz cy="10692000" cx="756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747775"/>
          </p15:clr>
        </p15:guide>
        <p15:guide id="2" pos="238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" name="Google Shape;1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こちらのファイルを複製してご使用ください。/  Please copy and use this file.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g273739c6d68_0_1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" name="Google Shape;24;g273739c6d68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記入例  /  Entry example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rtSticker_Certificate_of_Authenticity" type="title">
  <p:cSld name="TITL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0" y="0"/>
            <a:ext cx="7559999" cy="10698355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/>
        </p:nvSpPr>
        <p:spPr>
          <a:xfrm>
            <a:off x="1152000" y="3162300"/>
            <a:ext cx="5960100" cy="17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>
                <a:solidFill>
                  <a:schemeClr val="dk1"/>
                </a:solidFill>
              </a:rPr>
              <a:t>Please enter your name  /  名前を入力</a:t>
            </a:r>
            <a:r>
              <a:rPr lang="ja" sz="1100">
                <a:solidFill>
                  <a:schemeClr val="dk1"/>
                </a:solidFill>
              </a:rPr>
              <a:t>してください</a:t>
            </a:r>
            <a:endParaRPr sz="1100">
              <a:solidFill>
                <a:schemeClr val="dk1"/>
              </a:solidFill>
            </a:endParaRPr>
          </a:p>
        </p:txBody>
      </p:sp>
      <p:sp>
        <p:nvSpPr>
          <p:cNvPr id="17" name="Google Shape;17;p3"/>
          <p:cNvSpPr txBox="1"/>
          <p:nvPr/>
        </p:nvSpPr>
        <p:spPr>
          <a:xfrm>
            <a:off x="1152000" y="3460750"/>
            <a:ext cx="5960100" cy="17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>
                <a:solidFill>
                  <a:schemeClr val="dk1"/>
                </a:solidFill>
              </a:rPr>
              <a:t>Please enter the title of the work  /  作品名を入力してください</a:t>
            </a:r>
            <a:endParaRPr sz="1100">
              <a:solidFill>
                <a:schemeClr val="dk1"/>
              </a:solidFill>
            </a:endParaRPr>
          </a:p>
        </p:txBody>
      </p:sp>
      <p:sp>
        <p:nvSpPr>
          <p:cNvPr id="18" name="Google Shape;18;p3"/>
          <p:cNvSpPr txBox="1"/>
          <p:nvPr/>
        </p:nvSpPr>
        <p:spPr>
          <a:xfrm>
            <a:off x="1152000" y="3759200"/>
            <a:ext cx="5960100" cy="17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>
                <a:solidFill>
                  <a:schemeClr val="dk1"/>
                </a:solidFill>
              </a:rPr>
              <a:t>Please enter the year of production  /  制作年を入力してください</a:t>
            </a:r>
            <a:endParaRPr sz="1100">
              <a:solidFill>
                <a:schemeClr val="dk1"/>
              </a:solidFill>
            </a:endParaRPr>
          </a:p>
        </p:txBody>
      </p:sp>
      <p:sp>
        <p:nvSpPr>
          <p:cNvPr id="19" name="Google Shape;19;p3"/>
          <p:cNvSpPr txBox="1"/>
          <p:nvPr/>
        </p:nvSpPr>
        <p:spPr>
          <a:xfrm>
            <a:off x="1152000" y="4057650"/>
            <a:ext cx="5960100" cy="17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>
                <a:solidFill>
                  <a:schemeClr val="dk1"/>
                </a:solidFill>
              </a:rPr>
              <a:t>000 × </a:t>
            </a:r>
            <a:r>
              <a:rPr lang="ja" sz="1100">
                <a:solidFill>
                  <a:schemeClr val="dk1"/>
                </a:solidFill>
              </a:rPr>
              <a:t>000 × 000 cm</a:t>
            </a:r>
            <a:endParaRPr sz="1100">
              <a:solidFill>
                <a:schemeClr val="dk1"/>
              </a:solidFill>
            </a:endParaRPr>
          </a:p>
        </p:txBody>
      </p:sp>
      <p:sp>
        <p:nvSpPr>
          <p:cNvPr id="20" name="Google Shape;20;p3"/>
          <p:cNvSpPr txBox="1"/>
          <p:nvPr/>
        </p:nvSpPr>
        <p:spPr>
          <a:xfrm>
            <a:off x="1152000" y="4368825"/>
            <a:ext cx="5960100" cy="17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>
                <a:solidFill>
                  <a:schemeClr val="dk1"/>
                </a:solidFill>
              </a:rPr>
              <a:t>Please enter the material  /  素材を入力してください</a:t>
            </a:r>
            <a:endParaRPr sz="1100">
              <a:solidFill>
                <a:schemeClr val="dk1"/>
              </a:solidFill>
            </a:endParaRPr>
          </a:p>
        </p:txBody>
      </p:sp>
      <p:sp>
        <p:nvSpPr>
          <p:cNvPr id="21" name="Google Shape;21;p3"/>
          <p:cNvSpPr txBox="1"/>
          <p:nvPr/>
        </p:nvSpPr>
        <p:spPr>
          <a:xfrm>
            <a:off x="1152000" y="4680000"/>
            <a:ext cx="5960100" cy="17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>
                <a:solidFill>
                  <a:schemeClr val="dk1"/>
                </a:solidFill>
              </a:rPr>
              <a:t>Please enter edition  /  エディションを入力してください</a:t>
            </a:r>
            <a:endParaRPr sz="1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Google Shape;26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7559999" cy="10698355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4"/>
          <p:cNvSpPr txBox="1"/>
          <p:nvPr/>
        </p:nvSpPr>
        <p:spPr>
          <a:xfrm>
            <a:off x="6045750" y="383650"/>
            <a:ext cx="1203900" cy="4233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ja" sz="1600">
                <a:solidFill>
                  <a:srgbClr val="FF0000"/>
                </a:solidFill>
              </a:rPr>
              <a:t>SAMPLE</a:t>
            </a:r>
            <a:endParaRPr b="1" sz="16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